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72" r:id="rId5"/>
    <p:sldId id="273" r:id="rId6"/>
    <p:sldId id="260" r:id="rId7"/>
    <p:sldId id="261" r:id="rId8"/>
    <p:sldId id="262" r:id="rId9"/>
    <p:sldId id="263" r:id="rId10"/>
    <p:sldId id="264" r:id="rId11"/>
    <p:sldId id="266" r:id="rId12"/>
    <p:sldId id="268" r:id="rId13"/>
    <p:sldId id="274" r:id="rId14"/>
    <p:sldId id="275" r:id="rId15"/>
    <p:sldId id="277" r:id="rId16"/>
    <p:sldId id="278" r:id="rId17"/>
    <p:sldId id="279" r:id="rId18"/>
    <p:sldId id="280" r:id="rId19"/>
    <p:sldId id="281" r:id="rId20"/>
    <p:sldId id="282" r:id="rId21"/>
    <p:sldId id="283" r:id="rId22"/>
    <p:sldId id="28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26" autoAdjust="0"/>
  </p:normalViewPr>
  <p:slideViewPr>
    <p:cSldViewPr snapToGrid="0" snapToObjects="1">
      <p:cViewPr varScale="1">
        <p:scale>
          <a:sx n="58" d="100"/>
          <a:sy n="58" d="100"/>
        </p:scale>
        <p:origin x="-82"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11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D9D1D-D05E-4243-BA8D-8B0F84546689}" type="datetimeFigureOut">
              <a:rPr lang="en-US" smtClean="0"/>
              <a:t>11/25/2014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68A63-09AA-E740-9B3F-A5EE05F36A4D}" type="slidenum">
              <a:rPr lang="en-US" smtClean="0"/>
              <a:t>‹#›</a:t>
            </a:fld>
            <a:endParaRPr lang="en-US"/>
          </a:p>
        </p:txBody>
      </p:sp>
    </p:spTree>
    <p:extLst>
      <p:ext uri="{BB962C8B-B14F-4D97-AF65-F5344CB8AC3E}">
        <p14:creationId xmlns:p14="http://schemas.microsoft.com/office/powerpoint/2010/main" val="28050676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Alfred was born in Blackburn in 1907. This is his christening photograph. </a:t>
            </a:r>
          </a:p>
          <a:p>
            <a:endParaRPr lang="en-US" dirty="0"/>
          </a:p>
        </p:txBody>
      </p:sp>
      <p:sp>
        <p:nvSpPr>
          <p:cNvPr id="4" name="Slide Number Placeholder 3"/>
          <p:cNvSpPr>
            <a:spLocks noGrp="1"/>
          </p:cNvSpPr>
          <p:nvPr>
            <p:ph type="sldNum" sz="quarter" idx="10"/>
          </p:nvPr>
        </p:nvSpPr>
        <p:spPr/>
        <p:txBody>
          <a:bodyPr/>
          <a:lstStyle/>
          <a:p>
            <a:fld id="{97B68A63-09AA-E740-9B3F-A5EE05F36A4D}" type="slidenum">
              <a:rPr lang="en-US" smtClean="0"/>
              <a:t>2</a:t>
            </a:fld>
            <a:endParaRPr lang="en-US"/>
          </a:p>
        </p:txBody>
      </p:sp>
    </p:spTree>
    <p:extLst>
      <p:ext uri="{BB962C8B-B14F-4D97-AF65-F5344CB8AC3E}">
        <p14:creationId xmlns:p14="http://schemas.microsoft.com/office/powerpoint/2010/main" val="171148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His drawings are not only beautiful</a:t>
            </a:r>
            <a:r>
              <a:rPr lang="en-GB" baseline="0" dirty="0" smtClean="0"/>
              <a:t> but highly technical. </a:t>
            </a:r>
            <a:endParaRPr lang="en-GB" dirty="0" smtClean="0"/>
          </a:p>
          <a:p>
            <a:endParaRPr lang="en-US" dirty="0"/>
          </a:p>
        </p:txBody>
      </p:sp>
      <p:sp>
        <p:nvSpPr>
          <p:cNvPr id="4" name="Slide Number Placeholder 3"/>
          <p:cNvSpPr>
            <a:spLocks noGrp="1"/>
          </p:cNvSpPr>
          <p:nvPr>
            <p:ph type="sldNum" sz="quarter" idx="10"/>
          </p:nvPr>
        </p:nvSpPr>
        <p:spPr/>
        <p:txBody>
          <a:bodyPr/>
          <a:lstStyle/>
          <a:p>
            <a:fld id="{97B68A63-09AA-E740-9B3F-A5EE05F36A4D}" type="slidenum">
              <a:rPr lang="en-US" smtClean="0"/>
              <a:t>12</a:t>
            </a:fld>
            <a:endParaRPr lang="en-US"/>
          </a:p>
        </p:txBody>
      </p:sp>
    </p:spTree>
    <p:extLst>
      <p:ext uri="{BB962C8B-B14F-4D97-AF65-F5344CB8AC3E}">
        <p14:creationId xmlns:p14="http://schemas.microsoft.com/office/powerpoint/2010/main" val="33992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This is an unfinished drawing from the archive and then the final drawing in the book. </a:t>
            </a:r>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13</a:t>
            </a:fld>
            <a:endParaRPr lang="en-US"/>
          </a:p>
        </p:txBody>
      </p:sp>
    </p:spTree>
    <p:extLst>
      <p:ext uri="{BB962C8B-B14F-4D97-AF65-F5344CB8AC3E}">
        <p14:creationId xmlns:p14="http://schemas.microsoft.com/office/powerpoint/2010/main" val="227045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archive contains lots of bits of drawings which shows how he cut up little pieces for the books. </a:t>
            </a:r>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14</a:t>
            </a:fld>
            <a:endParaRPr lang="en-US"/>
          </a:p>
        </p:txBody>
      </p:sp>
    </p:spTree>
    <p:extLst>
      <p:ext uri="{BB962C8B-B14F-4D97-AF65-F5344CB8AC3E}">
        <p14:creationId xmlns:p14="http://schemas.microsoft.com/office/powerpoint/2010/main" val="304150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He would edit the text a number of times before writing the final words for the book. </a:t>
            </a:r>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15</a:t>
            </a:fld>
            <a:endParaRPr lang="en-US"/>
          </a:p>
        </p:txBody>
      </p:sp>
    </p:spTree>
    <p:extLst>
      <p:ext uri="{BB962C8B-B14F-4D97-AF65-F5344CB8AC3E}">
        <p14:creationId xmlns:p14="http://schemas.microsoft.com/office/powerpoint/2010/main" val="3869049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This page shows how he planned the layout</a:t>
            </a:r>
            <a:r>
              <a:rPr lang="en-GB" baseline="0" dirty="0" smtClean="0"/>
              <a:t> of his books deciding where to put text and drawings. If you look closely you can see the page numbers at the bottom of the rectangles. These days you can do this easily by computer. But Alfred wrote all his books by hand. He didn’t even use a type writer. </a:t>
            </a:r>
            <a:endParaRPr lang="en-GB" dirty="0" smtClean="0"/>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16</a:t>
            </a:fld>
            <a:endParaRPr lang="en-US"/>
          </a:p>
        </p:txBody>
      </p:sp>
    </p:spTree>
    <p:extLst>
      <p:ext uri="{BB962C8B-B14F-4D97-AF65-F5344CB8AC3E}">
        <p14:creationId xmlns:p14="http://schemas.microsoft.com/office/powerpoint/2010/main" val="3488334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Here Alfred’s note book shows how he was trying out different fonts.</a:t>
            </a:r>
            <a:r>
              <a:rPr lang="en-GB" baseline="0" dirty="0" smtClean="0"/>
              <a:t> Again this is really easily done by a computer today. </a:t>
            </a:r>
            <a:endParaRPr lang="en-GB" dirty="0" smtClean="0"/>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17</a:t>
            </a:fld>
            <a:endParaRPr lang="en-US"/>
          </a:p>
        </p:txBody>
      </p:sp>
    </p:spTree>
    <p:extLst>
      <p:ext uri="{BB962C8B-B14F-4D97-AF65-F5344CB8AC3E}">
        <p14:creationId xmlns:p14="http://schemas.microsoft.com/office/powerpoint/2010/main" val="321154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front cover page shows marks where masking tape has been. He has covered up the drawing so that he can use the page again for a different book. </a:t>
            </a:r>
            <a:endParaRPr lang="en-GB" dirty="0" smtClean="0"/>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18</a:t>
            </a:fld>
            <a:endParaRPr lang="en-US"/>
          </a:p>
        </p:txBody>
      </p:sp>
    </p:spTree>
    <p:extLst>
      <p:ext uri="{BB962C8B-B14F-4D97-AF65-F5344CB8AC3E}">
        <p14:creationId xmlns:p14="http://schemas.microsoft.com/office/powerpoint/2010/main" val="97440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All his text and drawings were written by hand using an ink dipping</a:t>
            </a:r>
            <a:r>
              <a:rPr lang="en-GB" baseline="0" dirty="0" smtClean="0"/>
              <a:t> pen. They are very neat. He said he would create a page a night. </a:t>
            </a:r>
            <a:endParaRPr lang="en-GB" dirty="0" smtClean="0"/>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19</a:t>
            </a:fld>
            <a:endParaRPr lang="en-US"/>
          </a:p>
        </p:txBody>
      </p:sp>
    </p:spTree>
    <p:extLst>
      <p:ext uri="{BB962C8B-B14F-4D97-AF65-F5344CB8AC3E}">
        <p14:creationId xmlns:p14="http://schemas.microsoft.com/office/powerpoint/2010/main" val="57450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These are some of his pen nibs from the archive. </a:t>
            </a:r>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20</a:t>
            </a:fld>
            <a:endParaRPr lang="en-US"/>
          </a:p>
        </p:txBody>
      </p:sp>
    </p:spTree>
    <p:extLst>
      <p:ext uri="{BB962C8B-B14F-4D97-AF65-F5344CB8AC3E}">
        <p14:creationId xmlns:p14="http://schemas.microsoft.com/office/powerpoint/2010/main" val="3328998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His books were printed on copper plates</a:t>
            </a:r>
            <a:r>
              <a:rPr lang="en-GB" baseline="0" dirty="0" smtClean="0"/>
              <a:t> like this. </a:t>
            </a:r>
            <a:endParaRPr lang="en-GB" dirty="0" smtClean="0"/>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21</a:t>
            </a:fld>
            <a:endParaRPr lang="en-US"/>
          </a:p>
        </p:txBody>
      </p:sp>
    </p:spTree>
    <p:extLst>
      <p:ext uri="{BB962C8B-B14F-4D97-AF65-F5344CB8AC3E}">
        <p14:creationId xmlns:p14="http://schemas.microsoft.com/office/powerpoint/2010/main" val="144826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Cumbria Archives have 2 of Alfred Wainwrights note books. He carried them</a:t>
            </a:r>
            <a:r>
              <a:rPr lang="en-GB" baseline="0" dirty="0" smtClean="0"/>
              <a:t> on the fell on his walks to make notes and sketches and also used them to draft his books. </a:t>
            </a:r>
            <a:endParaRPr lang="en-GB" dirty="0" smtClean="0"/>
          </a:p>
          <a:p>
            <a:endParaRPr lang="en-US" dirty="0"/>
          </a:p>
        </p:txBody>
      </p:sp>
      <p:sp>
        <p:nvSpPr>
          <p:cNvPr id="4" name="Slide Number Placeholder 3"/>
          <p:cNvSpPr>
            <a:spLocks noGrp="1"/>
          </p:cNvSpPr>
          <p:nvPr>
            <p:ph type="sldNum" sz="quarter" idx="10"/>
          </p:nvPr>
        </p:nvSpPr>
        <p:spPr/>
        <p:txBody>
          <a:bodyPr/>
          <a:lstStyle/>
          <a:p>
            <a:fld id="{97B68A63-09AA-E740-9B3F-A5EE05F36A4D}" type="slidenum">
              <a:rPr lang="en-US" smtClean="0"/>
              <a:t>3</a:t>
            </a:fld>
            <a:endParaRPr lang="en-US"/>
          </a:p>
        </p:txBody>
      </p:sp>
    </p:spTree>
    <p:extLst>
      <p:ext uri="{BB962C8B-B14F-4D97-AF65-F5344CB8AC3E}">
        <p14:creationId xmlns:p14="http://schemas.microsoft.com/office/powerpoint/2010/main" val="1403454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mtClean="0"/>
              <a:t>His</a:t>
            </a:r>
            <a:r>
              <a:rPr lang="en-GB" baseline="0" smtClean="0"/>
              <a:t> books have sold millions of copies and are still used by people walking in the Lake District today. </a:t>
            </a:r>
            <a:endParaRPr lang="en-GB" smtClean="0"/>
          </a:p>
          <a:p>
            <a:endParaRPr lang="en-GB"/>
          </a:p>
        </p:txBody>
      </p:sp>
      <p:sp>
        <p:nvSpPr>
          <p:cNvPr id="4" name="Slide Number Placeholder 3"/>
          <p:cNvSpPr>
            <a:spLocks noGrp="1"/>
          </p:cNvSpPr>
          <p:nvPr>
            <p:ph type="sldNum" sz="quarter" idx="10"/>
          </p:nvPr>
        </p:nvSpPr>
        <p:spPr/>
        <p:txBody>
          <a:bodyPr/>
          <a:lstStyle/>
          <a:p>
            <a:fld id="{97B68A63-09AA-E740-9B3F-A5EE05F36A4D}" type="slidenum">
              <a:rPr lang="en-US" smtClean="0"/>
              <a:t>22</a:t>
            </a:fld>
            <a:endParaRPr lang="en-US"/>
          </a:p>
        </p:txBody>
      </p:sp>
    </p:spTree>
    <p:extLst>
      <p:ext uri="{BB962C8B-B14F-4D97-AF65-F5344CB8AC3E}">
        <p14:creationId xmlns:p14="http://schemas.microsoft.com/office/powerpoint/2010/main" val="232140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These</a:t>
            </a:r>
            <a:r>
              <a:rPr lang="en-GB" baseline="0" dirty="0" smtClean="0"/>
              <a:t> images show his original sketch from his notebook and the final drawing in the book. </a:t>
            </a:r>
            <a:endParaRPr lang="en-GB" dirty="0" smtClean="0"/>
          </a:p>
          <a:p>
            <a:endParaRPr lang="en-US" dirty="0"/>
          </a:p>
        </p:txBody>
      </p:sp>
      <p:sp>
        <p:nvSpPr>
          <p:cNvPr id="4" name="Slide Number Placeholder 3"/>
          <p:cNvSpPr>
            <a:spLocks noGrp="1"/>
          </p:cNvSpPr>
          <p:nvPr>
            <p:ph type="sldNum" sz="quarter" idx="10"/>
          </p:nvPr>
        </p:nvSpPr>
        <p:spPr/>
        <p:txBody>
          <a:bodyPr/>
          <a:lstStyle/>
          <a:p>
            <a:fld id="{97B68A63-09AA-E740-9B3F-A5EE05F36A4D}" type="slidenum">
              <a:rPr lang="en-US" smtClean="0"/>
              <a:t>4</a:t>
            </a:fld>
            <a:endParaRPr lang="en-US"/>
          </a:p>
        </p:txBody>
      </p:sp>
    </p:spTree>
    <p:extLst>
      <p:ext uri="{BB962C8B-B14F-4D97-AF65-F5344CB8AC3E}">
        <p14:creationId xmlns:p14="http://schemas.microsoft.com/office/powerpoint/2010/main" val="140345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Notes on routes and drawings. The pages</a:t>
            </a:r>
            <a:r>
              <a:rPr lang="en-GB" baseline="0" dirty="0" smtClean="0"/>
              <a:t> have been crossed out to show he has used the notes in a later draft. </a:t>
            </a:r>
            <a:endParaRPr lang="en-GB" dirty="0" smtClean="0"/>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5</a:t>
            </a:fld>
            <a:endParaRPr lang="en-US"/>
          </a:p>
        </p:txBody>
      </p:sp>
    </p:spTree>
    <p:extLst>
      <p:ext uri="{BB962C8B-B14F-4D97-AF65-F5344CB8AC3E}">
        <p14:creationId xmlns:p14="http://schemas.microsoft.com/office/powerpoint/2010/main" val="193532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He would add a lot more detail</a:t>
            </a:r>
            <a:r>
              <a:rPr lang="en-GB" baseline="0" dirty="0" smtClean="0"/>
              <a:t> to ordinance survey maps while he was out walking. Here you can see he has a detailed sketch of a quarry on the map page and then the final drawing in the book. </a:t>
            </a:r>
            <a:endParaRPr lang="en-GB" dirty="0" smtClean="0"/>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6</a:t>
            </a:fld>
            <a:endParaRPr lang="en-US"/>
          </a:p>
        </p:txBody>
      </p:sp>
    </p:spTree>
    <p:extLst>
      <p:ext uri="{BB962C8B-B14F-4D97-AF65-F5344CB8AC3E}">
        <p14:creationId xmlns:p14="http://schemas.microsoft.com/office/powerpoint/2010/main" val="200976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This page shows Alfred’s draft map key from one of his note books. </a:t>
            </a:r>
          </a:p>
          <a:p>
            <a:endParaRPr lang="en-US" dirty="0"/>
          </a:p>
        </p:txBody>
      </p:sp>
      <p:sp>
        <p:nvSpPr>
          <p:cNvPr id="4" name="Slide Number Placeholder 3"/>
          <p:cNvSpPr>
            <a:spLocks noGrp="1"/>
          </p:cNvSpPr>
          <p:nvPr>
            <p:ph type="sldNum" sz="quarter" idx="10"/>
          </p:nvPr>
        </p:nvSpPr>
        <p:spPr/>
        <p:txBody>
          <a:bodyPr/>
          <a:lstStyle/>
          <a:p>
            <a:fld id="{97B68A63-09AA-E740-9B3F-A5EE05F36A4D}" type="slidenum">
              <a:rPr lang="en-US" smtClean="0"/>
              <a:t>7</a:t>
            </a:fld>
            <a:endParaRPr lang="en-US"/>
          </a:p>
        </p:txBody>
      </p:sp>
    </p:spTree>
    <p:extLst>
      <p:ext uri="{BB962C8B-B14F-4D97-AF65-F5344CB8AC3E}">
        <p14:creationId xmlns:p14="http://schemas.microsoft.com/office/powerpoint/2010/main" val="363405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He sketched out his routes in the notebook,</a:t>
            </a:r>
            <a:r>
              <a:rPr lang="en-GB" baseline="0" dirty="0" smtClean="0"/>
              <a:t> recording the key features, rivers, valleys, summits. </a:t>
            </a:r>
            <a:endParaRPr lang="en-GB" dirty="0" smtClean="0"/>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8</a:t>
            </a:fld>
            <a:endParaRPr lang="en-US"/>
          </a:p>
        </p:txBody>
      </p:sp>
    </p:spTree>
    <p:extLst>
      <p:ext uri="{BB962C8B-B14F-4D97-AF65-F5344CB8AC3E}">
        <p14:creationId xmlns:p14="http://schemas.microsoft.com/office/powerpoint/2010/main" val="156213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He took thousands</a:t>
            </a:r>
            <a:r>
              <a:rPr lang="en-GB" baseline="0" dirty="0" smtClean="0"/>
              <a:t> of pictures while on his walks. He would then draw pictures for the books from the photographs. </a:t>
            </a:r>
            <a:endParaRPr lang="en-GB" dirty="0" smtClean="0"/>
          </a:p>
          <a:p>
            <a:endParaRPr lang="en-GB" dirty="0"/>
          </a:p>
        </p:txBody>
      </p:sp>
      <p:sp>
        <p:nvSpPr>
          <p:cNvPr id="4" name="Slide Number Placeholder 3"/>
          <p:cNvSpPr>
            <a:spLocks noGrp="1"/>
          </p:cNvSpPr>
          <p:nvPr>
            <p:ph type="sldNum" sz="quarter" idx="10"/>
          </p:nvPr>
        </p:nvSpPr>
        <p:spPr/>
        <p:txBody>
          <a:bodyPr/>
          <a:lstStyle/>
          <a:p>
            <a:fld id="{97B68A63-09AA-E740-9B3F-A5EE05F36A4D}" type="slidenum">
              <a:rPr lang="en-US" smtClean="0"/>
              <a:t>9</a:t>
            </a:fld>
            <a:endParaRPr lang="en-US"/>
          </a:p>
        </p:txBody>
      </p:sp>
    </p:spTree>
    <p:extLst>
      <p:ext uri="{BB962C8B-B14F-4D97-AF65-F5344CB8AC3E}">
        <p14:creationId xmlns:p14="http://schemas.microsoft.com/office/powerpoint/2010/main" val="69480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His drawings are all black and white because it is cheaper to print. </a:t>
            </a:r>
          </a:p>
          <a:p>
            <a:endParaRPr lang="en-US" dirty="0"/>
          </a:p>
        </p:txBody>
      </p:sp>
      <p:sp>
        <p:nvSpPr>
          <p:cNvPr id="4" name="Slide Number Placeholder 3"/>
          <p:cNvSpPr>
            <a:spLocks noGrp="1"/>
          </p:cNvSpPr>
          <p:nvPr>
            <p:ph type="sldNum" sz="quarter" idx="10"/>
          </p:nvPr>
        </p:nvSpPr>
        <p:spPr/>
        <p:txBody>
          <a:bodyPr/>
          <a:lstStyle/>
          <a:p>
            <a:fld id="{97B68A63-09AA-E740-9B3F-A5EE05F36A4D}" type="slidenum">
              <a:rPr lang="en-US" smtClean="0"/>
              <a:t>10</a:t>
            </a:fld>
            <a:endParaRPr lang="en-US"/>
          </a:p>
        </p:txBody>
      </p:sp>
    </p:spTree>
    <p:extLst>
      <p:ext uri="{BB962C8B-B14F-4D97-AF65-F5344CB8AC3E}">
        <p14:creationId xmlns:p14="http://schemas.microsoft.com/office/powerpoint/2010/main" val="395564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F7838-29F3-9241-BE87-A93799AF8160}"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139910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F7838-29F3-9241-BE87-A93799AF8160}"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269431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F7838-29F3-9241-BE87-A93799AF8160}"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208809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F7838-29F3-9241-BE87-A93799AF8160}"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201038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1F7838-29F3-9241-BE87-A93799AF8160}"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354305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1F7838-29F3-9241-BE87-A93799AF8160}"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408807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1F7838-29F3-9241-BE87-A93799AF8160}"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54702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1F7838-29F3-9241-BE87-A93799AF8160}" type="datetimeFigureOut">
              <a:rPr lang="en-US" smtClean="0"/>
              <a:t>11/25/2014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123686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F7838-29F3-9241-BE87-A93799AF8160}" type="datetimeFigureOut">
              <a:rPr lang="en-US" smtClean="0"/>
              <a:t>11/25/2014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170778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F7838-29F3-9241-BE87-A93799AF8160}"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237521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F7838-29F3-9241-BE87-A93799AF8160}"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E5277-D637-6C4E-8B9B-79E7FFB83AC4}" type="slidenum">
              <a:rPr lang="en-US" smtClean="0"/>
              <a:t>‹#›</a:t>
            </a:fld>
            <a:endParaRPr lang="en-US"/>
          </a:p>
        </p:txBody>
      </p:sp>
    </p:spTree>
    <p:extLst>
      <p:ext uri="{BB962C8B-B14F-4D97-AF65-F5344CB8AC3E}">
        <p14:creationId xmlns:p14="http://schemas.microsoft.com/office/powerpoint/2010/main" val="313173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F7838-29F3-9241-BE87-A93799AF8160}" type="datetimeFigureOut">
              <a:rPr lang="en-US" smtClean="0"/>
              <a:t>11/25/2014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E5277-D637-6C4E-8B9B-79E7FFB83AC4}" type="slidenum">
              <a:rPr lang="en-US" smtClean="0"/>
              <a:t>‹#›</a:t>
            </a:fld>
            <a:endParaRPr lang="en-US"/>
          </a:p>
        </p:txBody>
      </p:sp>
    </p:spTree>
    <p:extLst>
      <p:ext uri="{BB962C8B-B14F-4D97-AF65-F5344CB8AC3E}">
        <p14:creationId xmlns:p14="http://schemas.microsoft.com/office/powerpoint/2010/main" val="317632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2398038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403799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2183698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3900279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2463802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391835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3464268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126110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340193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1208762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3498869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4123029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1005236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734586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1958908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2672817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353612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3062793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382884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1929166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3179130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5496"/>
            <a:ext cx="9144000" cy="6467008"/>
          </a:xfrm>
          <a:prstGeom prst="rect">
            <a:avLst/>
          </a:prstGeom>
        </p:spPr>
      </p:pic>
    </p:spTree>
    <p:extLst>
      <p:ext uri="{BB962C8B-B14F-4D97-AF65-F5344CB8AC3E}">
        <p14:creationId xmlns:p14="http://schemas.microsoft.com/office/powerpoint/2010/main" val="417598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TotalTime>
  <Words>474</Words>
  <Application>Microsoft Office PowerPoint</Application>
  <PresentationFormat>On-screen Show (4:3)</PresentationFormat>
  <Paragraphs>40</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Arlene Kelly</dc:creator>
  <cp:lastModifiedBy>Graham, Arlene</cp:lastModifiedBy>
  <cp:revision>13</cp:revision>
  <dcterms:created xsi:type="dcterms:W3CDTF">2014-11-21T13:54:23Z</dcterms:created>
  <dcterms:modified xsi:type="dcterms:W3CDTF">2014-11-25T13:53:45Z</dcterms:modified>
</cp:coreProperties>
</file>